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45" r:id="rId10"/>
    <p:sldId id="446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12" r:id="rId23"/>
    <p:sldId id="383" r:id="rId24"/>
    <p:sldId id="396" r:id="rId25"/>
    <p:sldId id="356" r:id="rId26"/>
    <p:sldId id="390" r:id="rId27"/>
    <p:sldId id="425" r:id="rId28"/>
    <p:sldId id="391" r:id="rId29"/>
    <p:sldId id="392" r:id="rId30"/>
    <p:sldId id="388" r:id="rId31"/>
    <p:sldId id="415" r:id="rId32"/>
    <p:sldId id="426" r:id="rId33"/>
    <p:sldId id="393" r:id="rId34"/>
    <p:sldId id="394" r:id="rId35"/>
    <p:sldId id="395" r:id="rId36"/>
    <p:sldId id="402" r:id="rId37"/>
    <p:sldId id="419" r:id="rId38"/>
    <p:sldId id="433" r:id="rId39"/>
    <p:sldId id="430" r:id="rId40"/>
    <p:sldId id="401" r:id="rId41"/>
    <p:sldId id="303" r:id="rId42"/>
    <p:sldId id="417" r:id="rId43"/>
    <p:sldId id="416" r:id="rId44"/>
    <p:sldId id="397" r:id="rId45"/>
    <p:sldId id="432" r:id="rId46"/>
    <p:sldId id="442" r:id="rId47"/>
    <p:sldId id="443" r:id="rId48"/>
    <p:sldId id="418" r:id="rId49"/>
    <p:sldId id="434" r:id="rId50"/>
    <p:sldId id="431" r:id="rId51"/>
    <p:sldId id="361" r:id="rId52"/>
    <p:sldId id="413" r:id="rId53"/>
    <p:sldId id="414" r:id="rId54"/>
    <p:sldId id="421" r:id="rId55"/>
    <p:sldId id="420" r:id="rId56"/>
    <p:sldId id="423" r:id="rId57"/>
    <p:sldId id="444" r:id="rId58"/>
    <p:sldId id="424" r:id="rId59"/>
    <p:sldId id="435" r:id="rId60"/>
    <p:sldId id="437" r:id="rId61"/>
    <p:sldId id="398" r:id="rId62"/>
    <p:sldId id="382" r:id="rId63"/>
    <p:sldId id="438" r:id="rId64"/>
    <p:sldId id="441" r:id="rId65"/>
    <p:sldId id="440" r:id="rId66"/>
    <p:sldId id="436" r:id="rId67"/>
    <p:sldId id="304" r:id="rId68"/>
    <p:sldId id="439" r:id="rId69"/>
    <p:sldId id="306" r:id="rId70"/>
  </p:sldIdLst>
  <p:sldSz cx="9144000" cy="5143500" type="screen16x9"/>
  <p:notesSz cx="6858000" cy="9144000"/>
  <p:embeddedFontLst>
    <p:embeddedFont>
      <p:font typeface="Roboto" charset="0"/>
      <p:regular r:id="rId72"/>
      <p:bold r:id="rId73"/>
      <p:italic r:id="rId74"/>
      <p:boldItalic r:id="rId75"/>
    </p:embeddedFont>
    <p:embeddedFont>
      <p:font typeface="Consolas" pitchFamily="49" charset="0"/>
      <p:regular r:id="rId76"/>
      <p:bold r:id="rId77"/>
      <p:italic r:id="rId78"/>
      <p:boldItalic r:id="rId79"/>
    </p:embeddedFont>
    <p:embeddedFont>
      <p:font typeface="Calibri" pitchFamily="34" charset="0"/>
      <p:regular r:id="rId80"/>
      <p:bold r:id="rId81"/>
      <p:italic r:id="rId82"/>
      <p:boldItalic r:id="rId83"/>
    </p:embeddedFont>
    <p:embeddedFont>
      <p:font typeface="Arial Unicode MS" pitchFamily="34" charset="-128"/>
      <p:regular r:id="rId84"/>
    </p:embeddedFont>
    <p:embeddedFont>
      <p:font typeface="Segoe UI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400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686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224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3172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328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491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89102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9768" y="1164170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93" y="2764608"/>
            <a:ext cx="7512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 использования функционального программирования </a:t>
            </a:r>
            <a:r>
              <a:rPr lang="ru-RU" b="1" dirty="0" smtClean="0"/>
              <a:t>для крупных проектов</a:t>
            </a:r>
            <a:r>
              <a:rPr lang="ru-RU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Сложно управлять кодом в виду того, что</a:t>
            </a:r>
            <a:r>
              <a:rPr lang="en-US" dirty="0" smtClean="0"/>
              <a:t> </a:t>
            </a:r>
            <a:r>
              <a:rPr lang="ru-RU" dirty="0" smtClean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Необходимо было копировать код и, как следствие, его дублировать.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5076493" y="1594700"/>
            <a:ext cx="796160" cy="472966"/>
          </a:xfrm>
          <a:prstGeom prst="rightArrow">
            <a:avLst>
              <a:gd name="adj1" fmla="val 50000"/>
              <a:gd name="adj2" fmla="val 95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4175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70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91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34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xmlns="" val="228312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784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045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того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их содержимого.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074" y="1238250"/>
            <a:ext cx="5632701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7816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я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399655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Процедурное </a:t>
            </a:r>
            <a:r>
              <a:rPr lang="ru-RU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— «спагетти-кода» или «лапши».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0" y="1298093"/>
            <a:ext cx="3878490" cy="2585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5786</TotalTime>
  <Words>2892</Words>
  <Application>Microsoft Office PowerPoint</Application>
  <PresentationFormat>Экран (16:9)</PresentationFormat>
  <Paragraphs>562</Paragraphs>
  <Slides>69</Slides>
  <Notes>69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80" baseType="lpstr">
      <vt:lpstr>Arial</vt:lpstr>
      <vt:lpstr>Roboto</vt:lpstr>
      <vt:lpstr>Consolas</vt:lpstr>
      <vt:lpstr>HeliosExtC</vt:lpstr>
      <vt:lpstr>Calibri</vt:lpstr>
      <vt:lpstr>Arial Unicode MS</vt:lpstr>
      <vt:lpstr>Segoe UI</vt:lpstr>
      <vt:lpstr>Wingdings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552</cp:revision>
  <dcterms:modified xsi:type="dcterms:W3CDTF">2025-03-19T16:13:04Z</dcterms:modified>
</cp:coreProperties>
</file>